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98" d="100"/>
          <a:sy n="98" d="100"/>
        </p:scale>
        <p:origin x="90" y="5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D3C866A-AD63-B4E0-4E50-98A6BC4B63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17A62E11-9719-BD7E-25D3-591C3EC07D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760405C-7041-4DD0-E92A-10E97B361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920B9-6B64-4F70-8425-8ABFF87BC16A}" type="datetimeFigureOut">
              <a:rPr lang="tr-TR" smtClean="0"/>
              <a:t>8.10.2025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21DBB56-8E4E-3408-F709-8A8D38B25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63B9D91-EA2C-894D-6F39-3FE7F56E9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CAB96-0E90-426D-9A91-9A9640F3541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89458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288780-E93B-947E-1BF7-0052279A0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780CC47-3CDB-6462-9566-05288855C4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1EA8266-483E-F68D-148A-1B797092B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920B9-6B64-4F70-8425-8ABFF87BC16A}" type="datetimeFigureOut">
              <a:rPr lang="tr-TR" smtClean="0"/>
              <a:t>8.10.2025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6CD9980-8EC7-8CAE-EACE-ABA5B8BB0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916B63D-B94C-AE56-EF55-52E39DE43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CAB96-0E90-426D-9A91-9A9640F3541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30330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BA4AB14-4F5D-0ECA-6A75-975C90C16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CCCE61D5-35D2-383D-60C9-E82C9F75B8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5DE1127-454C-6768-DB6A-37C4182F4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920B9-6B64-4F70-8425-8ABFF87BC16A}" type="datetimeFigureOut">
              <a:rPr lang="tr-TR" smtClean="0"/>
              <a:t>8.10.2025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9C7201C-956C-69BD-446C-20E221D09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6CB1695-C25B-60E0-D167-B4A0E6C28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CAB96-0E90-426D-9A91-9A9640F3541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4328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6BA6526-C077-C70E-7560-5FE9A5632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A8B7903-6E6B-6153-27B7-6A361B7CD2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0E56D6F7-4313-F5D0-FF2E-9D74ABD8C0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A5F5FDD5-992E-23A5-4507-BE62A6008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920B9-6B64-4F70-8425-8ABFF87BC16A}" type="datetimeFigureOut">
              <a:rPr lang="tr-TR" smtClean="0"/>
              <a:t>8.10.2025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0FBBA64A-148D-565B-721D-EE2EB8036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EF81182-90AB-3C86-51F1-3CFB0767E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CAB96-0E90-426D-9A91-9A9640F3541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57551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455F3AE-4ECD-2E37-A832-ECE0A93CA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031C405-8F85-20ED-D662-4292B5CE4F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0E071A7A-7FEE-CD0E-50F6-206BD7BDB1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A04FFDE-DB54-1EEA-D0DC-BA802BD3B1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ED1AF77A-B8A8-76B2-4069-E601E32089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9BBD807B-477C-F422-E234-0FFD81544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920B9-6B64-4F70-8425-8ABFF87BC16A}" type="datetimeFigureOut">
              <a:rPr lang="tr-TR" smtClean="0"/>
              <a:t>8.10.2025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F7B2E797-0CB7-41B0-5278-15EBB9579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72EFE4AA-AB8C-3197-FCD6-4BB8DF42C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CAB96-0E90-426D-9A91-9A9640F3541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77559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3FF9CB6-E0BF-9A42-5F7E-52911E591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BCA9BA7B-E833-747D-C605-F66594182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920B9-6B64-4F70-8425-8ABFF87BC16A}" type="datetimeFigureOut">
              <a:rPr lang="tr-TR" smtClean="0"/>
              <a:t>8.10.2025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826D518D-2C2C-3729-D9BE-418DDF041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B73C0DD-7349-4BE1-5C6D-7941CB5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CAB96-0E90-426D-9A91-9A9640F3541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06276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F2C73A83-CDFA-5131-4CA6-7D3B26F03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920B9-6B64-4F70-8425-8ABFF87BC16A}" type="datetimeFigureOut">
              <a:rPr lang="tr-TR" smtClean="0"/>
              <a:t>8.10.2025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450FF0E1-D463-13B0-AEE0-722BA8622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06AE9E16-0804-1C77-2338-B90D6C1FB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CAB96-0E90-426D-9A91-9A9640F3541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88087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431AC21-B55D-D83F-9519-BD30558D4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06FE87F-027C-34B7-FADF-61F1AB8808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9FD0B37E-7BEB-8A4D-F71E-D1F8047E4E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DBBF2B18-1A26-30EE-E96B-0C2AD504F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920B9-6B64-4F70-8425-8ABFF87BC16A}" type="datetimeFigureOut">
              <a:rPr lang="tr-TR" smtClean="0"/>
              <a:t>8.10.2025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DF8258F0-B1E7-C0D7-D646-04373BF27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9F2BD32-DBA4-7FD5-610C-0FAFACA9D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CAB96-0E90-426D-9A91-9A9640F3541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20755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BB4355F-87CF-2B40-06A2-4EFEE64AA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CD6FBB0E-2DF6-A817-D171-C61296E721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8F6E4B3B-CA8F-EAF7-67ED-EFB2FEFF77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0891EDD2-2CE6-828C-6751-462963DB2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920B9-6B64-4F70-8425-8ABFF87BC16A}" type="datetimeFigureOut">
              <a:rPr lang="tr-TR" smtClean="0"/>
              <a:t>8.10.2025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68D0CDC-DF52-1A2B-ADCD-890F9657E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AB2CF98A-4B5E-7C84-03DD-029BF8419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CAB96-0E90-426D-9A91-9A9640F3541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1548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92583FE-6B56-A550-B0B4-C33A86F27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DDF3569A-53CE-8150-0522-387587A425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C5E0CD9-98C8-038D-1A99-116DC0567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920B9-6B64-4F70-8425-8ABFF87BC16A}" type="datetimeFigureOut">
              <a:rPr lang="tr-TR" smtClean="0"/>
              <a:t>8.10.2025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3BFDAB6-E45E-6633-7619-6D72669B3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3F24127-DE8A-78A5-0DF5-E1A9CD743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CAB96-0E90-426D-9A91-9A9640F3541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87974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FA7952D3-70D9-65E1-2E74-D8A1B53C1A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B95BD62F-1765-B603-60F0-FC7021558F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351053B-2E09-33C7-B67D-CD9E040E9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920B9-6B64-4F70-8425-8ABFF87BC16A}" type="datetimeFigureOut">
              <a:rPr lang="tr-TR" smtClean="0"/>
              <a:t>8.10.2025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3E6B970-BF75-0916-8332-F985A5AC5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1F828A6-7C4C-6CC2-9666-1D1F3633F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CAB96-0E90-426D-9A91-9A9640F3541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84689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CD7B1EB8-F243-0E04-1108-3C663311E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9D72186-ECC1-704D-9723-64F795F313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7D964C6-054E-AE48-B809-E979854CD8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A920B9-6B64-4F70-8425-8ABFF87BC16A}" type="datetimeFigureOut">
              <a:rPr lang="tr-TR" smtClean="0"/>
              <a:t>8.10.2025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DF8FE27-A286-9051-E31D-A2F7DABA89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A50AEEB-BE86-7149-3A5B-C59714BD27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5CAB96-0E90-426D-9A91-9A9640F3541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91146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12BD8ED-180D-7766-B926-AA87703DD0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734CDDF9-18FE-4875-64BF-CE0DE0981F1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1D3CE0D9-BAFA-CE16-8430-C2FD393AB1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991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Geniş ekran</PresentationFormat>
  <Paragraphs>0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Teması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Anıl Keskinel</dc:creator>
  <cp:lastModifiedBy>Anıl Keskinel</cp:lastModifiedBy>
  <cp:revision>4</cp:revision>
  <dcterms:created xsi:type="dcterms:W3CDTF">2025-09-17T13:17:39Z</dcterms:created>
  <dcterms:modified xsi:type="dcterms:W3CDTF">2025-10-08T09:27:28Z</dcterms:modified>
</cp:coreProperties>
</file>